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 Bold" charset="1" panose="00000000000000000000"/>
      <p:regular r:id="rId15"/>
    </p:embeddedFont>
    <p:embeddedFont>
      <p:font typeface="Barlow Condensed Bold" charset="1" panose="00000806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wp8FXcLM.mp4" Type="http://schemas.openxmlformats.org/officeDocument/2006/relationships/video"/><Relationship Id="rId4" Target="../media/VAEwp8FXcLM.mp4" Type="http://schemas.microsoft.com/office/2007/relationships/media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24669" y="5715298"/>
            <a:ext cx="5631364" cy="808664"/>
            <a:chOff x="0" y="0"/>
            <a:chExt cx="1483158" cy="2129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3158" cy="212981"/>
            </a:xfrm>
            <a:custGeom>
              <a:avLst/>
              <a:gdLst/>
              <a:ahLst/>
              <a:cxnLst/>
              <a:rect r="r" b="b" t="t" l="l"/>
              <a:pathLst>
                <a:path h="212981" w="1483158">
                  <a:moveTo>
                    <a:pt x="0" y="0"/>
                  </a:moveTo>
                  <a:lnTo>
                    <a:pt x="1483158" y="0"/>
                  </a:lnTo>
                  <a:lnTo>
                    <a:pt x="1483158" y="212981"/>
                  </a:lnTo>
                  <a:lnTo>
                    <a:pt x="0" y="2129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83158" cy="251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00250" y="6119630"/>
            <a:ext cx="3480203" cy="3480203"/>
          </a:xfrm>
          <a:custGeom>
            <a:avLst/>
            <a:gdLst/>
            <a:ahLst/>
            <a:cxnLst/>
            <a:rect r="r" b="b" t="t" l="l"/>
            <a:pathLst>
              <a:path h="3480203" w="3480203">
                <a:moveTo>
                  <a:pt x="0" y="0"/>
                </a:moveTo>
                <a:lnTo>
                  <a:pt x="3480203" y="0"/>
                </a:lnTo>
                <a:lnTo>
                  <a:pt x="3480203" y="3480203"/>
                </a:lnTo>
                <a:lnTo>
                  <a:pt x="0" y="3480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4669" y="4533602"/>
            <a:ext cx="7127949" cy="118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8"/>
              </a:lnSpc>
            </a:pPr>
            <a:r>
              <a:rPr lang="en-US" b="true" sz="755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Satellite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4669" y="5595428"/>
            <a:ext cx="5631364" cy="92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3"/>
              </a:lnSpc>
            </a:pPr>
            <a:r>
              <a:rPr lang="en-US" b="true" sz="5935">
                <a:solidFill>
                  <a:srgbClr val="1E3054"/>
                </a:solidFill>
                <a:latin typeface="Garet Bold"/>
                <a:ea typeface="Garet Bold"/>
                <a:cs typeface="Garet Bold"/>
                <a:sym typeface="Garet Bold"/>
              </a:rPr>
              <a:t>Data Analysis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199" y="1028700"/>
            <a:ext cx="15599601" cy="9258300"/>
          </a:xfrm>
          <a:custGeom>
            <a:avLst/>
            <a:gdLst/>
            <a:ahLst/>
            <a:cxnLst/>
            <a:rect r="r" b="b" t="t" l="l"/>
            <a:pathLst>
              <a:path h="9258300" w="15599601">
                <a:moveTo>
                  <a:pt x="0" y="0"/>
                </a:moveTo>
                <a:lnTo>
                  <a:pt x="15599602" y="0"/>
                </a:lnTo>
                <a:lnTo>
                  <a:pt x="1559960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77468" y="1028700"/>
            <a:ext cx="11533063" cy="9188945"/>
          </a:xfrm>
          <a:custGeom>
            <a:avLst/>
            <a:gdLst/>
            <a:ahLst/>
            <a:cxnLst/>
            <a:rect r="r" b="b" t="t" l="l"/>
            <a:pathLst>
              <a:path h="9188945" w="11533063">
                <a:moveTo>
                  <a:pt x="0" y="0"/>
                </a:moveTo>
                <a:lnTo>
                  <a:pt x="11533064" y="0"/>
                </a:lnTo>
                <a:lnTo>
                  <a:pt x="11533064" y="9188945"/>
                </a:lnTo>
                <a:lnTo>
                  <a:pt x="0" y="9188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199" y="1028700"/>
            <a:ext cx="15599601" cy="9258300"/>
          </a:xfrm>
          <a:custGeom>
            <a:avLst/>
            <a:gdLst/>
            <a:ahLst/>
            <a:cxnLst/>
            <a:rect r="r" b="b" t="t" l="l"/>
            <a:pathLst>
              <a:path h="9258300" w="15599601">
                <a:moveTo>
                  <a:pt x="0" y="0"/>
                </a:moveTo>
                <a:lnTo>
                  <a:pt x="15599602" y="0"/>
                </a:lnTo>
                <a:lnTo>
                  <a:pt x="1559960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3237">
            <a:off x="-2074981" y="-797937"/>
            <a:ext cx="7127029" cy="4114800"/>
          </a:xfrm>
          <a:custGeom>
            <a:avLst/>
            <a:gdLst/>
            <a:ahLst/>
            <a:cxnLst/>
            <a:rect r="r" b="b" t="t" l="l"/>
            <a:pathLst>
              <a:path h="4114800" w="7127029">
                <a:moveTo>
                  <a:pt x="0" y="0"/>
                </a:moveTo>
                <a:lnTo>
                  <a:pt x="7127029" y="0"/>
                </a:lnTo>
                <a:lnTo>
                  <a:pt x="7127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542" y="1028700"/>
            <a:ext cx="14996916" cy="9258300"/>
          </a:xfrm>
          <a:custGeom>
            <a:avLst/>
            <a:gdLst/>
            <a:ahLst/>
            <a:cxnLst/>
            <a:rect r="r" b="b" t="t" l="l"/>
            <a:pathLst>
              <a:path h="9258300" w="14996916">
                <a:moveTo>
                  <a:pt x="0" y="0"/>
                </a:moveTo>
                <a:lnTo>
                  <a:pt x="14996916" y="0"/>
                </a:lnTo>
                <a:lnTo>
                  <a:pt x="1499691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0677" y="1028700"/>
            <a:ext cx="14926647" cy="9258300"/>
          </a:xfrm>
          <a:custGeom>
            <a:avLst/>
            <a:gdLst/>
            <a:ahLst/>
            <a:cxnLst/>
            <a:rect r="r" b="b" t="t" l="l"/>
            <a:pathLst>
              <a:path h="9258300" w="14926647">
                <a:moveTo>
                  <a:pt x="0" y="0"/>
                </a:moveTo>
                <a:lnTo>
                  <a:pt x="14926646" y="0"/>
                </a:lnTo>
                <a:lnTo>
                  <a:pt x="1492664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0300" y="0"/>
            <a:ext cx="12367399" cy="10287000"/>
          </a:xfrm>
          <a:custGeom>
            <a:avLst/>
            <a:gdLst/>
            <a:ahLst/>
            <a:cxnLst/>
            <a:rect r="r" b="b" t="t" l="l"/>
            <a:pathLst>
              <a:path h="10287000" w="12367399">
                <a:moveTo>
                  <a:pt x="0" y="0"/>
                </a:moveTo>
                <a:lnTo>
                  <a:pt x="12367400" y="0"/>
                </a:lnTo>
                <a:lnTo>
                  <a:pt x="12367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28468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291683"/>
            <a:ext cx="18288000" cy="8995317"/>
          </a:xfrm>
          <a:custGeom>
            <a:avLst/>
            <a:gdLst/>
            <a:ahLst/>
            <a:cxnLst/>
            <a:rect r="r" b="b" t="t" l="l"/>
            <a:pathLst>
              <a:path h="8995317" w="18288000">
                <a:moveTo>
                  <a:pt x="0" y="0"/>
                </a:moveTo>
                <a:lnTo>
                  <a:pt x="18288000" y="0"/>
                </a:lnTo>
                <a:lnTo>
                  <a:pt x="18288000" y="8995317"/>
                </a:lnTo>
                <a:lnTo>
                  <a:pt x="0" y="8995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61736" y="2770799"/>
            <a:ext cx="13164527" cy="394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9"/>
              </a:lnSpc>
              <a:spcBef>
                <a:spcPct val="0"/>
              </a:spcBef>
            </a:pPr>
            <a:r>
              <a:rPr lang="en-US" b="true" sz="23042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27968" y="-131332"/>
            <a:ext cx="1160032" cy="1160032"/>
          </a:xfrm>
          <a:custGeom>
            <a:avLst/>
            <a:gdLst/>
            <a:ahLst/>
            <a:cxnLst/>
            <a:rect r="r" b="b" t="t" l="l"/>
            <a:pathLst>
              <a:path h="1160032" w="1160032">
                <a:moveTo>
                  <a:pt x="0" y="0"/>
                </a:moveTo>
                <a:lnTo>
                  <a:pt x="1160032" y="0"/>
                </a:lnTo>
                <a:lnTo>
                  <a:pt x="1160032" y="1160032"/>
                </a:lnTo>
                <a:lnTo>
                  <a:pt x="0" y="11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DAGmxaCr5hI</dc:identifier>
  <dcterms:modified xsi:type="dcterms:W3CDTF">2011-08-01T06:04:30Z</dcterms:modified>
  <cp:revision>1</cp:revision>
  <dc:title>Blue Professional Gradient Technology Innovation Presentation</dc:title>
</cp:coreProperties>
</file>